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274" r:id="rId3"/>
    <p:sldId id="443" r:id="rId4"/>
    <p:sldId id="413" r:id="rId5"/>
    <p:sldId id="416" r:id="rId6"/>
    <p:sldId id="418" r:id="rId7"/>
    <p:sldId id="411" r:id="rId8"/>
    <p:sldId id="364" r:id="rId9"/>
    <p:sldId id="363" r:id="rId10"/>
    <p:sldId id="375" r:id="rId11"/>
    <p:sldId id="382" r:id="rId12"/>
    <p:sldId id="365" r:id="rId13"/>
    <p:sldId id="379" r:id="rId14"/>
    <p:sldId id="383" r:id="rId15"/>
    <p:sldId id="376" r:id="rId16"/>
    <p:sldId id="470" r:id="rId17"/>
    <p:sldId id="471" r:id="rId18"/>
    <p:sldId id="474" r:id="rId19"/>
    <p:sldId id="475" r:id="rId20"/>
    <p:sldId id="476" r:id="rId21"/>
    <p:sldId id="477" r:id="rId22"/>
    <p:sldId id="478" r:id="rId23"/>
    <p:sldId id="479" r:id="rId24"/>
    <p:sldId id="465" r:id="rId25"/>
    <p:sldId id="480" r:id="rId26"/>
    <p:sldId id="481" r:id="rId27"/>
    <p:sldId id="482" r:id="rId28"/>
    <p:sldId id="466" r:id="rId29"/>
    <p:sldId id="467" r:id="rId30"/>
    <p:sldId id="483" r:id="rId31"/>
    <p:sldId id="484" r:id="rId32"/>
    <p:sldId id="472" r:id="rId33"/>
    <p:sldId id="473" r:id="rId34"/>
    <p:sldId id="468" r:id="rId35"/>
    <p:sldId id="469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A07988-0483-42F9-B000-4FE2CB7BA8FD}" v="2" dt="2025-12-09T11:24:10.3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(Simple 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Simple p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706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Simple p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9199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(Simple 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“slams”.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devours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devours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“devours”.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1437399"/>
              </p:ext>
            </p:extLst>
          </p:nvPr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snatches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snatches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“snatches”.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hurls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hurls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“hurls”.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the simple present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simple past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tense. 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94DEBD3D-D831-2972-E304-0AC202765794}"/>
              </a:ext>
            </a:extLst>
          </p:cNvPr>
          <p:cNvSpPr/>
          <p:nvPr/>
        </p:nvSpPr>
        <p:spPr>
          <a:xfrm>
            <a:off x="8514413" y="6130977"/>
            <a:ext cx="3492065" cy="55262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88073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3571001"/>
              </p:ext>
            </p:extLst>
          </p:nvPr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170139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4119584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49042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1371</Words>
  <Application>Microsoft Office PowerPoint</Application>
  <PresentationFormat>Widescreen</PresentationFormat>
  <Paragraphs>216</Paragraphs>
  <Slides>35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2025-12-22T09:55:06Z</dcterms:modified>
</cp:coreProperties>
</file>